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3" r:id="rId1"/>
  </p:sldMasterIdLst>
  <p:notesMasterIdLst>
    <p:notesMasterId r:id="rId7"/>
  </p:notesMasterIdLst>
  <p:sldIdLst>
    <p:sldId id="259" r:id="rId2"/>
    <p:sldId id="408" r:id="rId3"/>
    <p:sldId id="446" r:id="rId4"/>
    <p:sldId id="449" r:id="rId5"/>
    <p:sldId id="45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7CBCB1"/>
    <a:srgbClr val="FF9966"/>
    <a:srgbClr val="FF9933"/>
    <a:srgbClr val="66FF66"/>
    <a:srgbClr val="FF9999"/>
    <a:srgbClr val="9966FF"/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763" autoAdjust="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A84463-DC1F-4A53-8B8B-4CEA2C1C9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FC156E-4F55-400F-9FB5-8525B553E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9317364-7464-456A-BD33-9259280BA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F5A08-D03A-4483-9E06-C932753E63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202F2-E86B-4827-A2E5-B7FC9F05A5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9F26-B67E-444D-B133-AE230C0D2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11EB969-5736-4C1E-BD1D-CB2FCE0FC9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89825A-78EB-49E0-8F32-F0843634C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729BE-22DE-48BD-8F52-834245705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32800-26A3-4A02-8BA8-105BFB3893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04FD5-8EFD-4AA5-A601-C690EB9D3D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FB91F-D524-4098-911A-ACCF7D930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BCF35-6D2D-46A0-B319-A04DB3CB3C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A2429F-8555-4C86-ACCC-9BF56482DF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Scaling Personal Stress Assistance in the Natural Environment</a:t>
            </a:r>
            <a:endParaRPr lang="en-US" dirty="0" smtClean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Santosh</a:t>
            </a:r>
            <a:r>
              <a:rPr lang="en-US" dirty="0" smtClean="0"/>
              <a:t> Kumar, University of Memphis</a:t>
            </a:r>
            <a:endParaRPr lang="en-US" dirty="0"/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803585"/>
            <a:ext cx="2667000" cy="177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676400"/>
            <a:ext cx="254327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04800"/>
            <a:ext cx="1981200" cy="149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228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1752600"/>
            <a:ext cx="22098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Stress – A Quietly Growing Epidemic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9F26-B67E-444D-B133-AE230C0D24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Stress leads to or worsens diseases of slow accumulation</a:t>
            </a:r>
          </a:p>
          <a:p>
            <a:pPr lvl="1"/>
            <a:r>
              <a:rPr lang="en-US" dirty="0" smtClean="0"/>
              <a:t>Heart diseases</a:t>
            </a:r>
          </a:p>
          <a:p>
            <a:pPr lvl="1"/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Depression</a:t>
            </a:r>
          </a:p>
          <a:p>
            <a:endParaRPr lang="en-US" dirty="0" smtClean="0"/>
          </a:p>
          <a:p>
            <a:r>
              <a:rPr lang="en-US" dirty="0" smtClean="0"/>
              <a:t>Yet, continues to be widespread and growing</a:t>
            </a:r>
          </a:p>
          <a:p>
            <a:endParaRPr lang="en-US" dirty="0" smtClean="0"/>
          </a:p>
          <a:p>
            <a:r>
              <a:rPr lang="en-US" dirty="0" smtClean="0"/>
              <a:t>An urgency to help individuals reduce stress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1197864"/>
            <a:ext cx="3962400" cy="499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60503"/>
            <a:ext cx="2133600" cy="154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Stress Assistance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9F26-B67E-444D-B133-AE230C0D24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app on the mobile phone that can help us make choices in daily life that reduce stress</a:t>
            </a:r>
          </a:p>
          <a:p>
            <a:pPr lvl="1"/>
            <a:r>
              <a:rPr lang="en-US" dirty="0" smtClean="0"/>
              <a:t>Suggesting routes for commuting</a:t>
            </a:r>
          </a:p>
          <a:p>
            <a:pPr lvl="1"/>
            <a:r>
              <a:rPr lang="en-US" dirty="0" smtClean="0"/>
              <a:t>Suggesting adaptations to driving habits</a:t>
            </a:r>
          </a:p>
          <a:p>
            <a:pPr lvl="1"/>
            <a:r>
              <a:rPr lang="en-US" dirty="0" smtClean="0"/>
              <a:t>Recommending restaurants to eat, etc.</a:t>
            </a:r>
          </a:p>
          <a:p>
            <a:r>
              <a:rPr lang="en-US" dirty="0" smtClean="0"/>
              <a:t>Encourage conscious stress management activities, e.g.,</a:t>
            </a:r>
          </a:p>
          <a:p>
            <a:pPr lvl="1"/>
            <a:r>
              <a:rPr lang="en-US" dirty="0" smtClean="0"/>
              <a:t>Meditation, yoga, exercise, light reading, etc.</a:t>
            </a:r>
          </a:p>
          <a:p>
            <a:pPr lvl="1"/>
            <a:r>
              <a:rPr lang="en-US" dirty="0" smtClean="0"/>
              <a:t>Effective entertainment sources, relaxing conversations, etc. </a:t>
            </a:r>
          </a:p>
          <a:p>
            <a:r>
              <a:rPr lang="en-US" dirty="0" smtClean="0"/>
              <a:t>And, suggest ways to help reduce stress of others we interact with (e.g., subordinates, customer service rep)</a:t>
            </a:r>
          </a:p>
          <a:p>
            <a:pPr lvl="1"/>
            <a:r>
              <a:rPr lang="en-US" dirty="0" smtClean="0"/>
              <a:t>By showing the impact our actions (e.g., conversations, driving habits, etc.) have on the stress level of others</a:t>
            </a:r>
          </a:p>
        </p:txBody>
      </p:sp>
      <p:pic>
        <p:nvPicPr>
          <p:cNvPr id="9" name="Picture 4" descr="http://www.hardwaresphere.com/wp-content/uploads/2008/09/t-mobile-g1-google-andro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219200"/>
            <a:ext cx="870083" cy="18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Scale Stress Assessment?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9F26-B67E-444D-B133-AE230C0D24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10200" cy="4937760"/>
          </a:xfrm>
        </p:spPr>
        <p:txBody>
          <a:bodyPr/>
          <a:lstStyle/>
          <a:p>
            <a:r>
              <a:rPr lang="en-US" dirty="0" smtClean="0"/>
              <a:t>First step is to measure stress in the natural environment</a:t>
            </a:r>
          </a:p>
          <a:p>
            <a:pPr lvl="1"/>
            <a:r>
              <a:rPr lang="en-US" dirty="0" smtClean="0"/>
              <a:t>Could use newly developed unobtrusively wearable sensors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And, software on the mobile phone</a:t>
            </a:r>
            <a:r>
              <a:rPr lang="en-US" baseline="30000" dirty="0" smtClean="0"/>
              <a:t>2 </a:t>
            </a:r>
            <a:r>
              <a:rPr lang="en-US" dirty="0" smtClean="0"/>
              <a:t>that uses sensor measurements to infer stress and its mediators</a:t>
            </a:r>
          </a:p>
          <a:p>
            <a:r>
              <a:rPr lang="en-US" dirty="0" smtClean="0"/>
              <a:t>But, this requires every person to wear sensors in their natural environment on a daily basis</a:t>
            </a:r>
          </a:p>
        </p:txBody>
      </p:sp>
      <p:pic>
        <p:nvPicPr>
          <p:cNvPr id="7" name="Picture 6" descr="AutoSenseParticipant13thSe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295400"/>
            <a:ext cx="3182692" cy="3684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5638800"/>
            <a:ext cx="7631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AutoSense</a:t>
            </a:r>
            <a:r>
              <a:rPr lang="en-US" dirty="0" smtClean="0"/>
              <a:t>: http://autosense.memphis.edu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FieldStream</a:t>
            </a:r>
            <a:r>
              <a:rPr lang="en-US" dirty="0" smtClean="0"/>
              <a:t>: http://www.fieldstream.org ; K. </a:t>
            </a:r>
            <a:r>
              <a:rPr lang="en-US" dirty="0" err="1" smtClean="0"/>
              <a:t>Plarre</a:t>
            </a:r>
            <a:r>
              <a:rPr lang="en-US" dirty="0" smtClean="0"/>
              <a:t>, et. al., IPSN 2011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1/27/2011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Kumar, University of Memphis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9F26-B67E-444D-B133-AE230C0D24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Obtain a mapping between various daily activities and their impact on the stress level</a:t>
            </a:r>
          </a:p>
          <a:p>
            <a:r>
              <a:rPr lang="en-US" dirty="0" smtClean="0"/>
              <a:t>For example, a user study could be </a:t>
            </a:r>
            <a:r>
              <a:rPr lang="en-US" dirty="0" smtClean="0"/>
              <a:t>conducted to </a:t>
            </a:r>
            <a:r>
              <a:rPr lang="en-US" dirty="0" smtClean="0"/>
              <a:t>determine the impact various traffic events </a:t>
            </a:r>
            <a:r>
              <a:rPr lang="en-US" dirty="0" smtClean="0"/>
              <a:t>have </a:t>
            </a:r>
            <a:r>
              <a:rPr lang="en-US" dirty="0" smtClean="0"/>
              <a:t>on the stress </a:t>
            </a:r>
            <a:r>
              <a:rPr lang="en-US" dirty="0" smtClean="0"/>
              <a:t>level (e.g., stop-go, traffic lights, left turns, potholes, etc.)</a:t>
            </a:r>
            <a:endParaRPr lang="en-US" dirty="0" smtClean="0"/>
          </a:p>
          <a:p>
            <a:pPr lvl="1"/>
            <a:r>
              <a:rPr lang="en-US" dirty="0" smtClean="0"/>
              <a:t>Then, the stress level of a road segment can be obtained from the frequency of stressful events that occur in them</a:t>
            </a:r>
          </a:p>
          <a:p>
            <a:pPr lvl="1"/>
            <a:r>
              <a:rPr lang="en-US" dirty="0" smtClean="0"/>
              <a:t>Frequency of events </a:t>
            </a:r>
            <a:r>
              <a:rPr lang="en-US" dirty="0" smtClean="0"/>
              <a:t>could come from volunteer contributors who travel in that segment and later personalized to the owner</a:t>
            </a:r>
          </a:p>
          <a:p>
            <a:r>
              <a:rPr lang="en-US" dirty="0" smtClean="0"/>
              <a:t>Similarly, stress mapping of driving actions (e.g., lane changes, </a:t>
            </a:r>
            <a:r>
              <a:rPr lang="en-US" dirty="0" smtClean="0"/>
              <a:t>braking patterns, </a:t>
            </a:r>
            <a:r>
              <a:rPr lang="en-US" dirty="0" smtClean="0"/>
              <a:t>phone calls, etc.) can be obtained </a:t>
            </a:r>
          </a:p>
          <a:p>
            <a:pPr lvl="1"/>
            <a:r>
              <a:rPr lang="en-US" dirty="0" smtClean="0"/>
              <a:t>And, used to suggest changes in driving habits to reduce stress</a:t>
            </a:r>
          </a:p>
          <a:p>
            <a:r>
              <a:rPr lang="en-US" b="1" dirty="0" smtClean="0"/>
              <a:t>Vision: A </a:t>
            </a:r>
            <a:r>
              <a:rPr lang="en-US" b="1" dirty="0" smtClean="0"/>
              <a:t>pervasive personal </a:t>
            </a:r>
            <a:r>
              <a:rPr lang="en-US" b="1" dirty="0" smtClean="0"/>
              <a:t>stress assistant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25466</TotalTime>
  <Words>405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Scaling Personal Stress Assistance in the Natural Environment</vt:lpstr>
      <vt:lpstr>Stress – A Quietly Growing Epidemic</vt:lpstr>
      <vt:lpstr>Personal Stress Assistance</vt:lpstr>
      <vt:lpstr>How to Scale Stress Assessment?</vt:lpstr>
      <vt:lpstr>Proposed Approach</vt:lpstr>
    </vt:vector>
  </TitlesOfParts>
  <Company>UOM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AutoSense: Wireless Skin Patch Sensors to Detect and Transmit Addiction and Psychosocial Stress Data”</dc:title>
  <dc:creator>asnegatu</dc:creator>
  <cp:lastModifiedBy>Santosh</cp:lastModifiedBy>
  <cp:revision>1201</cp:revision>
  <dcterms:created xsi:type="dcterms:W3CDTF">2008-01-10T02:05:47Z</dcterms:created>
  <dcterms:modified xsi:type="dcterms:W3CDTF">2011-01-27T15:30:13Z</dcterms:modified>
</cp:coreProperties>
</file>